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93" r:id="rId26"/>
    <p:sldId id="292" r:id="rId27"/>
    <p:sldId id="282" r:id="rId28"/>
    <p:sldId id="283" r:id="rId29"/>
    <p:sldId id="294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5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15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06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41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02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7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91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98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0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5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7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547EC-F943-47E6-943A-EE1DB7F2F73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703EB-6200-4060-8DEB-C5F85E6BD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7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1652" y="238651"/>
            <a:ext cx="947785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have to deploy our developed application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at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freely available hosting services.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" t="5309" r="1029" b="17708"/>
          <a:stretch/>
        </p:blipFill>
        <p:spPr>
          <a:xfrm>
            <a:off x="682172" y="1604278"/>
            <a:ext cx="10377714" cy="45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717" t="5109" r="14191" b="11954"/>
          <a:stretch/>
        </p:blipFill>
        <p:spPr>
          <a:xfrm>
            <a:off x="1436914" y="1107322"/>
            <a:ext cx="9027887" cy="5322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530" y="238651"/>
            <a:ext cx="96961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mailchimp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server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31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0" r="12741" b="42113"/>
          <a:stretch/>
        </p:blipFill>
        <p:spPr>
          <a:xfrm>
            <a:off x="345168" y="1872343"/>
            <a:ext cx="11353346" cy="38753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530" y="238651"/>
            <a:ext cx="96961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mailchimp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server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55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9" b="37747"/>
          <a:stretch/>
        </p:blipFill>
        <p:spPr>
          <a:xfrm>
            <a:off x="330654" y="1893320"/>
            <a:ext cx="11585575" cy="37091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530" y="238651"/>
            <a:ext cx="96961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mailchimp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server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4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12" b="25248"/>
          <a:stretch/>
        </p:blipFill>
        <p:spPr>
          <a:xfrm>
            <a:off x="200025" y="793217"/>
            <a:ext cx="11991975" cy="47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641" r="15754" b="18700"/>
          <a:stretch/>
        </p:blipFill>
        <p:spPr>
          <a:xfrm>
            <a:off x="417739" y="1582055"/>
            <a:ext cx="10961461" cy="4949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6578" y="572479"/>
            <a:ext cx="102970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herokuapp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address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67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634" b="8382"/>
          <a:stretch/>
        </p:blipFill>
        <p:spPr>
          <a:xfrm>
            <a:off x="548368" y="1117866"/>
            <a:ext cx="10830832" cy="4687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0099" y="238651"/>
            <a:ext cx="10660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can be shared via this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url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9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21" t="9078" r="2256" b="16121"/>
          <a:stretch/>
        </p:blipFill>
        <p:spPr>
          <a:xfrm>
            <a:off x="493486" y="1627527"/>
            <a:ext cx="11074400" cy="4860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8957" y="238651"/>
            <a:ext cx="65832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News Letter Application 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8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5197" t="397" r="781" b="57986"/>
          <a:stretch/>
        </p:blipFill>
        <p:spPr>
          <a:xfrm>
            <a:off x="1857829" y="1237343"/>
            <a:ext cx="7532914" cy="51805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0373" y="238651"/>
            <a:ext cx="4640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folder structure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61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33188" y="2140021"/>
            <a:ext cx="89224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Install Packages body-parser, express, request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4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308" r="9618" b="10962"/>
          <a:stretch/>
        </p:blipFill>
        <p:spPr>
          <a:xfrm>
            <a:off x="504825" y="812800"/>
            <a:ext cx="10533609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1846" y="166469"/>
            <a:ext cx="71129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 to the website getbootstrap.com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63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918" b="11160"/>
          <a:stretch/>
        </p:blipFill>
        <p:spPr>
          <a:xfrm>
            <a:off x="519339" y="972457"/>
            <a:ext cx="10859861" cy="51849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28783" y="238651"/>
            <a:ext cx="84636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herokuapp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16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117" r="9618" b="11359"/>
          <a:stretch/>
        </p:blipFill>
        <p:spPr>
          <a:xfrm>
            <a:off x="1306286" y="1100425"/>
            <a:ext cx="9797142" cy="51511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9762" y="166469"/>
            <a:ext cx="106570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 to the website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getbootstrap.com, Choose examples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2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14" r="9952" b="18899"/>
          <a:stretch/>
        </p:blipFill>
        <p:spPr>
          <a:xfrm>
            <a:off x="635453" y="1479116"/>
            <a:ext cx="10656661" cy="50958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59619" y="166469"/>
            <a:ext cx="44373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Select Sign in example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7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853" t="8878" r="11514" b="14931"/>
          <a:stretch/>
        </p:blipFill>
        <p:spPr>
          <a:xfrm>
            <a:off x="972458" y="1389646"/>
            <a:ext cx="9347199" cy="5293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191" y="166469"/>
            <a:ext cx="109702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that default sign in into our own news letter app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Sign Up Page step by step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83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65" t="13641" r="10621" b="16716"/>
          <a:stretch/>
        </p:blipFill>
        <p:spPr>
          <a:xfrm>
            <a:off x="1494971" y="1337886"/>
            <a:ext cx="9579428" cy="47290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191" y="166469"/>
            <a:ext cx="109702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that default sign in into our own news letter app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Sign Up Page step by step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94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45" t="16814" r="16423" b="17511"/>
          <a:stretch/>
        </p:blipFill>
        <p:spPr>
          <a:xfrm>
            <a:off x="1524000" y="1527434"/>
            <a:ext cx="9144000" cy="50444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191" y="166469"/>
            <a:ext cx="109702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that default sign in into our own news letter app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Sign Up Page step by step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71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166" t="19196" r="36949" b="28621"/>
          <a:stretch/>
        </p:blipFill>
        <p:spPr>
          <a:xfrm>
            <a:off x="393191" y="1553030"/>
            <a:ext cx="5532258" cy="42841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426" y="166469"/>
            <a:ext cx="31997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styles.css file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231" t="20784" r="40518" b="24851"/>
          <a:stretch/>
        </p:blipFill>
        <p:spPr>
          <a:xfrm>
            <a:off x="6224966" y="1663112"/>
            <a:ext cx="5138471" cy="445551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283511">
            <a:off x="4901267" y="2586742"/>
            <a:ext cx="2224858" cy="537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 rot="791387">
            <a:off x="4765885" y="4828157"/>
            <a:ext cx="2224858" cy="537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8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7742" y="1596571"/>
            <a:ext cx="1133945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form-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signin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input[type=“email”] into top class , </a:t>
            </a:r>
          </a:p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form-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signin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input[type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=“password”] into bottom class,</a:t>
            </a:r>
          </a:p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a new one class middle and add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properties as like given below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07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0109" r="18765" b="19494"/>
          <a:stretch/>
        </p:blipFill>
        <p:spPr>
          <a:xfrm>
            <a:off x="141968" y="1669142"/>
            <a:ext cx="11776339" cy="4107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029" y="166469"/>
            <a:ext cx="109285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 class top, middle, bottom at First Name, Last Name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Email fields in signup.html file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985" t="14831" r="19434" b="15922"/>
          <a:stretch/>
        </p:blipFill>
        <p:spPr>
          <a:xfrm>
            <a:off x="1291770" y="537027"/>
            <a:ext cx="9521372" cy="59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1213" y="2154535"/>
            <a:ext cx="894970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Render signup.html file when running a server using basic get route. 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2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419" t="5109" r="12295" b="7193"/>
          <a:stretch/>
        </p:blipFill>
        <p:spPr>
          <a:xfrm>
            <a:off x="1596571" y="145142"/>
            <a:ext cx="9405258" cy="6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0" r="14191" b="19296"/>
          <a:stretch/>
        </p:blipFill>
        <p:spPr>
          <a:xfrm>
            <a:off x="330654" y="928915"/>
            <a:ext cx="11164661" cy="55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30" r="78446" b="49868"/>
          <a:stretch/>
        </p:blipFill>
        <p:spPr>
          <a:xfrm>
            <a:off x="885372" y="656454"/>
            <a:ext cx="3889827" cy="4829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26743" y="892183"/>
            <a:ext cx="6650718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load html files and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file when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Server is running in background, we have </a:t>
            </a:r>
          </a:p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put it in separate folder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named public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/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4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97" r="45649" b="41319"/>
          <a:stretch/>
        </p:blipFill>
        <p:spPr>
          <a:xfrm>
            <a:off x="1448255" y="1625600"/>
            <a:ext cx="9031060" cy="4856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771" y="166469"/>
            <a:ext cx="1177108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server static files inside our server, we should use</a:t>
            </a:r>
          </a:p>
          <a:p>
            <a:r>
              <a:rPr lang="en-US" sz="3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express.static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(“public”) method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9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550" t="6301" r="18765" b="4216"/>
          <a:stretch/>
        </p:blipFill>
        <p:spPr>
          <a:xfrm>
            <a:off x="580572" y="537028"/>
            <a:ext cx="6792814" cy="56315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07086" y="703498"/>
            <a:ext cx="416793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Remember we have to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the .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file and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.jpg or .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png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file path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as relative to public folder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9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10" t="3521" r="2256" b="18899"/>
          <a:stretch/>
        </p:blipFill>
        <p:spPr>
          <a:xfrm>
            <a:off x="1204686" y="1262744"/>
            <a:ext cx="9840686" cy="47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1213" y="2154535"/>
            <a:ext cx="894970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Render given inputs at signup.html file in console.log when running a server using post route and body-parser.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19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99" t="4316" r="2590" b="17906"/>
          <a:stretch/>
        </p:blipFill>
        <p:spPr>
          <a:xfrm>
            <a:off x="217714" y="508000"/>
            <a:ext cx="11698514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454" t="84474" r="39403" b="7788"/>
          <a:stretch/>
        </p:blipFill>
        <p:spPr>
          <a:xfrm>
            <a:off x="1407887" y="1785255"/>
            <a:ext cx="9405248" cy="11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36" t="5705" r="11626" b="1834"/>
          <a:stretch/>
        </p:blipFill>
        <p:spPr>
          <a:xfrm>
            <a:off x="899886" y="515259"/>
            <a:ext cx="9506857" cy="59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56" t="5705" r="7275" b="3422"/>
          <a:stretch/>
        </p:blipFill>
        <p:spPr>
          <a:xfrm>
            <a:off x="464457" y="215348"/>
            <a:ext cx="10900229" cy="63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67" t="5506" r="7275" b="2232"/>
          <a:stretch/>
        </p:blipFill>
        <p:spPr>
          <a:xfrm>
            <a:off x="812799" y="478971"/>
            <a:ext cx="10130972" cy="60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825" t="5704" r="7722" b="12550"/>
          <a:stretch/>
        </p:blipFill>
        <p:spPr>
          <a:xfrm>
            <a:off x="377371" y="522515"/>
            <a:ext cx="11248571" cy="59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87" t="4315" r="11626" b="11359"/>
          <a:stretch/>
        </p:blipFill>
        <p:spPr>
          <a:xfrm>
            <a:off x="1306286" y="1229156"/>
            <a:ext cx="9231085" cy="54038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28783" y="238651"/>
            <a:ext cx="84636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herokuapp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59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10510" b="447"/>
          <a:stretch/>
        </p:blipFill>
        <p:spPr>
          <a:xfrm>
            <a:off x="1535339" y="1320801"/>
            <a:ext cx="8226212" cy="4891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530" y="238651"/>
            <a:ext cx="96961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: Hosted Application at </a:t>
            </a:r>
            <a:r>
              <a:rPr lang="en-US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mailchimp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server</a:t>
            </a:r>
            <a:endParaRPr lang="en-US" sz="36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54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302</Words>
  <Application>Microsoft Office PowerPoint</Application>
  <PresentationFormat>Widescreen</PresentationFormat>
  <Paragraphs>40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50</cp:revision>
  <dcterms:created xsi:type="dcterms:W3CDTF">2023-02-26T15:33:40Z</dcterms:created>
  <dcterms:modified xsi:type="dcterms:W3CDTF">2023-02-28T15:28:57Z</dcterms:modified>
</cp:coreProperties>
</file>